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71" r:id="rId4"/>
    <p:sldId id="259" r:id="rId5"/>
    <p:sldId id="260" r:id="rId6"/>
    <p:sldId id="261" r:id="rId7"/>
    <p:sldId id="262" r:id="rId8"/>
    <p:sldId id="314" r:id="rId9"/>
    <p:sldId id="265" r:id="rId10"/>
    <p:sldId id="277" r:id="rId11"/>
    <p:sldId id="276" r:id="rId12"/>
    <p:sldId id="286" r:id="rId13"/>
    <p:sldId id="278" r:id="rId14"/>
    <p:sldId id="31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93" r:id="rId24"/>
    <p:sldId id="267" r:id="rId25"/>
    <p:sldId id="291" r:id="rId26"/>
    <p:sldId id="292" r:id="rId27"/>
    <p:sldId id="290" r:id="rId28"/>
    <p:sldId id="272" r:id="rId29"/>
    <p:sldId id="273" r:id="rId30"/>
    <p:sldId id="274" r:id="rId31"/>
    <p:sldId id="275" r:id="rId32"/>
    <p:sldId id="289" r:id="rId33"/>
    <p:sldId id="294" r:id="rId34"/>
    <p:sldId id="315" r:id="rId35"/>
    <p:sldId id="295" r:id="rId36"/>
    <p:sldId id="296" r:id="rId37"/>
    <p:sldId id="269" r:id="rId38"/>
    <p:sldId id="311" r:id="rId39"/>
    <p:sldId id="297" r:id="rId40"/>
    <p:sldId id="312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7" r:id="rId49"/>
    <p:sldId id="306" r:id="rId50"/>
    <p:sldId id="305" r:id="rId51"/>
    <p:sldId id="308" r:id="rId52"/>
    <p:sldId id="31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5" autoAdjust="0"/>
    <p:restoredTop sz="94660"/>
  </p:normalViewPr>
  <p:slideViewPr>
    <p:cSldViewPr>
      <p:cViewPr>
        <p:scale>
          <a:sx n="100" d="100"/>
          <a:sy n="100" d="100"/>
        </p:scale>
        <p:origin x="-300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0B06E-D98C-459A-83CA-B6D29ECD0F6A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ikematas.com/albums/Design/original/n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16" y="3352800"/>
            <a:ext cx="5282384" cy="35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csal</a:t>
            </a:r>
            <a:r>
              <a:rPr lang="hu-HU" dirty="0" err="1" smtClean="0"/>
              <a:t>ád</a:t>
            </a:r>
            <a:endParaRPr lang="en-US" dirty="0"/>
          </a:p>
        </p:txBody>
      </p:sp>
      <p:pic>
        <p:nvPicPr>
          <p:cNvPr id="3074" name="Picture 2" descr="arduino-microcontrollers.jpg (646×33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1531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5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/>
          <p:cNvSpPr/>
          <p:nvPr/>
        </p:nvSpPr>
        <p:spPr>
          <a:xfrm>
            <a:off x="304800" y="1990725"/>
            <a:ext cx="2362200" cy="36576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2743200" y="1698337"/>
            <a:ext cx="333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Programozó felület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3622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Föld</a:t>
            </a:r>
            <a:endParaRPr lang="en-US" sz="3600" dirty="0"/>
          </a:p>
        </p:txBody>
      </p:sp>
      <p:sp>
        <p:nvSpPr>
          <p:cNvPr id="5" name="Jobbra nyíl 4"/>
          <p:cNvSpPr/>
          <p:nvPr/>
        </p:nvSpPr>
        <p:spPr>
          <a:xfrm flipH="1">
            <a:off x="2209800" y="27813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5V (VCC)</a:t>
            </a:r>
            <a:endParaRPr lang="en-US" sz="3600" dirty="0"/>
          </a:p>
        </p:txBody>
      </p:sp>
      <p:sp>
        <p:nvSpPr>
          <p:cNvPr id="6" name="Jobbra nyíl 5"/>
          <p:cNvSpPr/>
          <p:nvPr/>
        </p:nvSpPr>
        <p:spPr>
          <a:xfrm flipH="1">
            <a:off x="2152650" y="325755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RX (soros)</a:t>
            </a:r>
            <a:endParaRPr lang="en-US" sz="3600" dirty="0"/>
          </a:p>
        </p:txBody>
      </p:sp>
      <p:sp>
        <p:nvSpPr>
          <p:cNvPr id="7" name="Jobbra nyíl 6"/>
          <p:cNvSpPr/>
          <p:nvPr/>
        </p:nvSpPr>
        <p:spPr>
          <a:xfrm flipH="1">
            <a:off x="2085975" y="37719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TX (soros)</a:t>
            </a:r>
            <a:endParaRPr lang="en-US" sz="3600" dirty="0"/>
          </a:p>
        </p:txBody>
      </p:sp>
      <p:sp>
        <p:nvSpPr>
          <p:cNvPr id="8" name="Jobbra nyíl 7"/>
          <p:cNvSpPr/>
          <p:nvPr/>
        </p:nvSpPr>
        <p:spPr>
          <a:xfrm flipH="1">
            <a:off x="2009775" y="4267200"/>
            <a:ext cx="2895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DTR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26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3622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Föld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21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7813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5V (VCC)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25755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RX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71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7719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TX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51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4267200"/>
            <a:ext cx="2895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DTR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6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2971800" y="3962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3581400" y="4191000"/>
            <a:ext cx="258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Soros aktivitás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4038600"/>
            <a:ext cx="3759200" cy="28194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400800" y="25146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5715000" y="175260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13-as LED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781800" y="3200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439025" y="3261300"/>
            <a:ext cx="110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 smtClean="0">
                <a:solidFill>
                  <a:schemeClr val="bg1"/>
                </a:solidFill>
              </a:rPr>
              <a:t>Reset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Programozó csatlakoztatása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GND – </a:t>
            </a:r>
            <a:r>
              <a:rPr lang="hu-HU" dirty="0" err="1" smtClean="0"/>
              <a:t>GND</a:t>
            </a:r>
            <a:endParaRPr lang="hu-HU" dirty="0" smtClean="0"/>
          </a:p>
          <a:p>
            <a:r>
              <a:rPr lang="hu-HU" dirty="0" smtClean="0"/>
              <a:t>VCC – </a:t>
            </a:r>
            <a:r>
              <a:rPr lang="hu-HU" dirty="0" err="1" smtClean="0"/>
              <a:t>VCC</a:t>
            </a:r>
            <a:endParaRPr lang="hu-HU" dirty="0" smtClean="0"/>
          </a:p>
          <a:p>
            <a:r>
              <a:rPr lang="hu-HU" b="1" dirty="0" smtClean="0"/>
              <a:t>RXD – TXD</a:t>
            </a:r>
          </a:p>
          <a:p>
            <a:r>
              <a:rPr lang="hu-HU" b="1" dirty="0" smtClean="0"/>
              <a:t>TXD – RXD</a:t>
            </a:r>
          </a:p>
          <a:p>
            <a:r>
              <a:rPr lang="hu-HU" dirty="0" smtClean="0"/>
              <a:t>DTR – </a:t>
            </a:r>
            <a:r>
              <a:rPr lang="hu-HU" dirty="0" err="1" smtClean="0"/>
              <a:t>DTR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941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7526499" y="6460093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HelloWorld.ino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463566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3762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9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2.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447800"/>
            <a:ext cx="4819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1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3.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371600"/>
            <a:ext cx="4838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zis 4"/>
          <p:cNvSpPr/>
          <p:nvPr/>
        </p:nvSpPr>
        <p:spPr>
          <a:xfrm>
            <a:off x="2343150" y="169545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2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0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. . . _ _ _ . . </a:t>
            </a:r>
            <a:r>
              <a:rPr lang="hu-HU" dirty="0" smtClean="0"/>
              <a:t>.</a:t>
            </a:r>
          </a:p>
          <a:p>
            <a:r>
              <a:rPr lang="hu-HU" dirty="0" smtClean="0"/>
              <a:t>Hosszúságok:</a:t>
            </a:r>
          </a:p>
          <a:p>
            <a:pPr lvl="1"/>
            <a:r>
              <a:rPr lang="hu-HU" dirty="0" smtClean="0"/>
              <a:t>Pötty: 1</a:t>
            </a:r>
          </a:p>
          <a:p>
            <a:pPr lvl="1"/>
            <a:r>
              <a:rPr lang="hu-HU" dirty="0" smtClean="0"/>
              <a:t>Vonás: 3</a:t>
            </a:r>
          </a:p>
          <a:p>
            <a:pPr lvl="1"/>
            <a:r>
              <a:rPr lang="hu-HU" dirty="0" smtClean="0"/>
              <a:t>Jelek közti szünet: 1</a:t>
            </a:r>
          </a:p>
          <a:p>
            <a:pPr lvl="1"/>
            <a:r>
              <a:rPr lang="hu-HU" dirty="0" smtClean="0"/>
              <a:t>Betűk közti szünet: 3</a:t>
            </a:r>
          </a:p>
          <a:p>
            <a:pPr lvl="1"/>
            <a:r>
              <a:rPr lang="hu-HU" dirty="0" smtClean="0"/>
              <a:t>Szavak közti szünet: 7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7526499" y="6460093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HelloWorld.ino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Egyenes összekötő 3"/>
          <p:cNvCxnSpPr/>
          <p:nvPr/>
        </p:nvCxnSpPr>
        <p:spPr>
          <a:xfrm>
            <a:off x="838200" y="1876425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>
            <a:off x="847725" y="2028825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/>
          <p:cNvCxnSpPr/>
          <p:nvPr/>
        </p:nvCxnSpPr>
        <p:spPr>
          <a:xfrm>
            <a:off x="819150" y="4191000"/>
            <a:ext cx="762000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828675" y="4343400"/>
            <a:ext cx="762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16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/>
          <p:cNvCxnSpPr/>
          <p:nvPr/>
        </p:nvCxnSpPr>
        <p:spPr>
          <a:xfrm>
            <a:off x="685800" y="2362200"/>
            <a:ext cx="0" cy="60960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685800" y="3276600"/>
            <a:ext cx="0" cy="60960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2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05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5" name="Ellipszis 4"/>
          <p:cNvSpPr/>
          <p:nvPr/>
        </p:nvSpPr>
        <p:spPr>
          <a:xfrm>
            <a:off x="7647814" y="2438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7467600" y="1447800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GND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3700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635270" y="3581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6992847" y="4953000"/>
            <a:ext cx="85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VCC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224761" y="25908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162800" y="14477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95400"/>
            <a:ext cx="47529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7450289" y="6460093"/>
            <a:ext cx="16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HelloButton.ino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45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r>
              <a:rPr lang="hu-HU" dirty="0" smtClean="0"/>
              <a:t> 2.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7450289" y="6460093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HelloPress.ino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253609"/>
            <a:ext cx="47434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7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9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Meghatározott hőmérséklet tartása</a:t>
            </a:r>
          </a:p>
          <a:p>
            <a:r>
              <a:rPr lang="hu-HU" dirty="0" smtClean="0"/>
              <a:t>Változó célhőmérséklet követése</a:t>
            </a:r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zis 4"/>
          <p:cNvSpPr/>
          <p:nvPr/>
        </p:nvSpPr>
        <p:spPr>
          <a:xfrm>
            <a:off x="6819900" y="30480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6757939" y="19049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5029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73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00500" y="5334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VCC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08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45782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SCLK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4006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8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38600" y="56007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534025" y="352425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76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0025" y="5715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DIO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2863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7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85787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GND</a:t>
            </a:r>
            <a:endParaRPr lang="en-US" dirty="0"/>
          </a:p>
        </p:txBody>
      </p:sp>
      <p:sp>
        <p:nvSpPr>
          <p:cNvPr id="3" name="Szövegdoboz 2"/>
          <p:cNvSpPr txBox="1"/>
          <p:nvPr/>
        </p:nvSpPr>
        <p:spPr>
          <a:xfrm>
            <a:off x="38100" y="64447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Hello7DigitsBeginning.ino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26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9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914650"/>
            <a:ext cx="20859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197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453361" y="2714624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391400" y="157162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</a:t>
            </a:r>
            <a:r>
              <a:rPr lang="hu-HU" sz="3200" dirty="0"/>
              <a:t>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44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2095500" y="2847976"/>
            <a:ext cx="11430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9525" y="6096000"/>
            <a:ext cx="536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4.7 </a:t>
            </a:r>
            <a:r>
              <a:rPr lang="hu-HU" sz="3200" dirty="0" err="1" smtClean="0"/>
              <a:t>kOhm</a:t>
            </a:r>
            <a:r>
              <a:rPr lang="hu-HU" sz="3200" dirty="0" smtClean="0"/>
              <a:t> az adat és az 5V közé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4184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28575" y="6449225"/>
            <a:ext cx="25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ThermostatBeginning.ino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90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hu-HU" dirty="0" smtClean="0"/>
              <a:t>Köszönöm a figyelmet!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</a:t>
            </a:r>
          </a:p>
          <a:p>
            <a:r>
              <a:rPr lang="hu-HU" dirty="0" smtClean="0"/>
              <a:t>Döntéshozás</a:t>
            </a:r>
          </a:p>
          <a:p>
            <a:r>
              <a:rPr lang="hu-HU" dirty="0" smtClean="0"/>
              <a:t>Kimenet</a:t>
            </a:r>
          </a:p>
        </p:txBody>
      </p:sp>
    </p:spTree>
    <p:extLst>
      <p:ext uri="{BB962C8B-B14F-4D97-AF65-F5344CB8AC3E}">
        <p14:creationId xmlns:p14="http://schemas.microsoft.com/office/powerpoint/2010/main" val="32299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fűtés ki/be kapcsolása</a:t>
            </a:r>
          </a:p>
        </p:txBody>
      </p:sp>
    </p:spTree>
    <p:extLst>
      <p:ext uri="{BB962C8B-B14F-4D97-AF65-F5344CB8AC3E}">
        <p14:creationId xmlns:p14="http://schemas.microsoft.com/office/powerpoint/2010/main" val="23424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</a:t>
            </a:r>
            <a:r>
              <a:rPr lang="en-US" dirty="0" smtClean="0"/>
              <a:t>LED </a:t>
            </a:r>
            <a:r>
              <a:rPr lang="en-US" dirty="0" err="1" smtClean="0"/>
              <a:t>ki</a:t>
            </a:r>
            <a:r>
              <a:rPr lang="en-US" dirty="0" smtClean="0"/>
              <a:t>/be </a:t>
            </a:r>
            <a:r>
              <a:rPr lang="en-US" dirty="0" err="1" smtClean="0"/>
              <a:t>kapcsol</a:t>
            </a:r>
            <a:r>
              <a:rPr lang="hu-HU" dirty="0" err="1" smtClean="0"/>
              <a:t>ása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272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n</a:t>
            </a:r>
            <a:r>
              <a:rPr lang="hu-HU" dirty="0" err="1" smtClean="0"/>
              <a:t>yelven</a:t>
            </a:r>
            <a:r>
              <a:rPr lang="hu-HU" dirty="0" smtClean="0"/>
              <a:t> programozható mikrokontroller</a:t>
            </a:r>
          </a:p>
          <a:p>
            <a:r>
              <a:rPr lang="hu-HU" dirty="0" smtClean="0"/>
              <a:t>Olcsó</a:t>
            </a:r>
          </a:p>
          <a:p>
            <a:r>
              <a:rPr lang="hu-HU" dirty="0" smtClean="0"/>
              <a:t>Kicsi</a:t>
            </a:r>
          </a:p>
          <a:p>
            <a:r>
              <a:rPr lang="hu-HU" dirty="0" smtClean="0"/>
              <a:t>Keveset fogyaszt</a:t>
            </a:r>
          </a:p>
          <a:p>
            <a:r>
              <a:rPr lang="hu-HU" dirty="0" smtClean="0"/>
              <a:t>Sok támogatott eszköz, jó fejlesztői közösség</a:t>
            </a:r>
          </a:p>
          <a:p>
            <a:r>
              <a:rPr lang="hu-HU" dirty="0" smtClean="0"/>
              <a:t>Ingyenes fejlesztőkörnyezet (</a:t>
            </a:r>
            <a:r>
              <a:rPr lang="hu-HU" dirty="0" err="1" smtClean="0"/>
              <a:t>Arduino</a:t>
            </a:r>
            <a:r>
              <a:rPr lang="hu-HU" dirty="0" smtClean="0"/>
              <a:t> IDE, Visual </a:t>
            </a:r>
            <a:r>
              <a:rPr lang="hu-HU" dirty="0" err="1" smtClean="0"/>
              <a:t>Studio</a:t>
            </a:r>
            <a:r>
              <a:rPr lang="hu-HU" dirty="0" smtClean="0"/>
              <a:t> </a:t>
            </a: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, </a:t>
            </a:r>
            <a:r>
              <a:rPr lang="hu-HU" dirty="0" err="1" smtClean="0"/>
              <a:t>Eclipse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49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310</Words>
  <Application>Microsoft Office PowerPoint</Application>
  <PresentationFormat>Diavetítés a képernyőre (4:3 oldalarány)</PresentationFormat>
  <Paragraphs>119</Paragraphs>
  <Slides>52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52</vt:i4>
      </vt:variant>
    </vt:vector>
  </HeadingPairs>
  <TitlesOfParts>
    <vt:vector size="53" baseType="lpstr">
      <vt:lpstr>Office-téma</vt:lpstr>
      <vt:lpstr>Termosztát Arduino-ból</vt:lpstr>
      <vt:lpstr>Termosztát Arduino-ból</vt:lpstr>
      <vt:lpstr>Termosztát célja</vt:lpstr>
      <vt:lpstr>Termosztát célja</vt:lpstr>
      <vt:lpstr>Termosztát működése</vt:lpstr>
      <vt:lpstr>Termosztát működése</vt:lpstr>
      <vt:lpstr>Termosztát működése</vt:lpstr>
      <vt:lpstr>Termosztát működése</vt:lpstr>
      <vt:lpstr>Arduino</vt:lpstr>
      <vt:lpstr>Arduino család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Programozó csatlakoztatása</vt:lpstr>
      <vt:lpstr>Hello World!</vt:lpstr>
      <vt:lpstr>Program futtatása</vt:lpstr>
      <vt:lpstr>Program futtatása 2.</vt:lpstr>
      <vt:lpstr>Program futtatása 3.</vt:lpstr>
      <vt:lpstr>Hello World!</vt:lpstr>
      <vt:lpstr>S.O.S</vt:lpstr>
      <vt:lpstr>S.O.S</vt:lpstr>
      <vt:lpstr>Breadboard</vt:lpstr>
      <vt:lpstr>Breadboard</vt:lpstr>
      <vt:lpstr>Breadboard</vt:lpstr>
      <vt:lpstr>Gomb bekötése</vt:lpstr>
      <vt:lpstr>Gomb bekötése</vt:lpstr>
      <vt:lpstr>Gomb bekötése</vt:lpstr>
      <vt:lpstr>Gomb bekötése</vt:lpstr>
      <vt:lpstr>Gomb kezelése</vt:lpstr>
      <vt:lpstr>Gomb kezelése 2.</vt:lpstr>
      <vt:lpstr>Két gomb</vt:lpstr>
      <vt:lpstr>Két gomb</vt:lpstr>
      <vt:lpstr>Kijelző</vt:lpstr>
      <vt:lpstr>Kijelző</vt:lpstr>
      <vt:lpstr>Kijelző</vt:lpstr>
      <vt:lpstr>Kijelző</vt:lpstr>
      <vt:lpstr>Kijelző</vt:lpstr>
      <vt:lpstr>Kijelző</vt:lpstr>
      <vt:lpstr>Hőmérő</vt:lpstr>
      <vt:lpstr>Hőmérő</vt:lpstr>
      <vt:lpstr>Hőmérő</vt:lpstr>
      <vt:lpstr>Hőmérő</vt:lpstr>
      <vt:lpstr>Hőmérő</vt:lpstr>
      <vt:lpstr>Köszönöm a figyelmet!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Termosztát Arduino-ból</dc:title>
  <dc:creator>lajthabalazs</dc:creator>
  <cp:lastModifiedBy>lajthabalazs</cp:lastModifiedBy>
  <cp:revision>50</cp:revision>
  <dcterms:created xsi:type="dcterms:W3CDTF">2015-01-06T18:24:54Z</dcterms:created>
  <dcterms:modified xsi:type="dcterms:W3CDTF">2015-03-03T12:26:07Z</dcterms:modified>
</cp:coreProperties>
</file>